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62" r:id="rId4"/>
    <p:sldId id="260" r:id="rId5"/>
    <p:sldId id="263" r:id="rId6"/>
  </p:sldIdLst>
  <p:sldSz cx="9144000" cy="6858000" type="screen4x3"/>
  <p:notesSz cx="3902075" cy="5735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805" y="404664"/>
            <a:ext cx="8208912" cy="15750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Административная команда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МАДОУ «Детский сад №36»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г.Перми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2" descr="C:\Users\Admin\Desktop\корабль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429000"/>
            <a:ext cx="3096344" cy="3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3573016"/>
            <a:ext cx="4320480" cy="30963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Старший воспитатель: Черепанова Елена Валерьевна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едагог дополнительного образования: Галкина Галина Сергеевна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8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151" y="743256"/>
            <a:ext cx="1306488" cy="72008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6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Проблема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1395" y="66499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Нежелание родителей </a:t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(законных представителей) </a:t>
            </a:r>
            <a:endParaRPr lang="ru-RU" sz="1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участвовать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воспитательно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-образовательном 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процессе ДОУ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86" y="2059107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Пути решения:</a:t>
            </a:r>
            <a:b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4933" y="1811033"/>
            <a:ext cx="71204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Повышение эффективности  реализации управленческих целей, через использование цифровых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ресурсов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Открытые мероприятия с включением </a:t>
            </a:r>
            <a:r>
              <a:rPr lang="ru-RU" sz="1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интерактива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МЭО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 открытых 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дверей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Социальные сети </a:t>
            </a:r>
            <a:r>
              <a:rPr lang="ru-RU" sz="1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Вконтакте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Viber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Instagram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т.д</a:t>
            </a:r>
            <a:r>
              <a:rPr lang="ru-RU" sz="1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«Электронный методический кабинет»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13508" r="17476" b="12302"/>
          <a:stretch/>
        </p:blipFill>
        <p:spPr bwMode="auto">
          <a:xfrm>
            <a:off x="4544291" y="3789040"/>
            <a:ext cx="4572000" cy="272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22438" r="30620" b="20360"/>
          <a:stretch/>
        </p:blipFill>
        <p:spPr bwMode="auto">
          <a:xfrm>
            <a:off x="539552" y="4365104"/>
            <a:ext cx="354475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2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86" y="476672"/>
            <a:ext cx="244827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Р</a:t>
            </a:r>
            <a:r>
              <a:rPr lang="ru-RU" sz="14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</a:rPr>
              <a:t>езультат</a:t>
            </a:r>
            <a:endParaRPr lang="ru-RU" sz="14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13856" y="-8772"/>
            <a:ext cx="7416824" cy="3060340"/>
          </a:xfrm>
        </p:spPr>
        <p:txBody>
          <a:bodyPr>
            <a:noAutofit/>
          </a:bodyPr>
          <a:lstStyle/>
          <a:p>
            <a:pPr marL="342900" indent="-342900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 в режиме реального времени </a:t>
            </a:r>
          </a:p>
          <a:p>
            <a:pPr marL="342900" indent="-342900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спользование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цифровых ресурсов всеми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участниками</a:t>
            </a:r>
          </a:p>
          <a:p>
            <a:pPr marL="342900" indent="-342900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Выработка Коммуникационной  культуры</a:t>
            </a:r>
          </a:p>
          <a:p>
            <a:pPr marL="342900" indent="-342900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Мобильность и Оперативность получения информации</a:t>
            </a:r>
          </a:p>
          <a:p>
            <a:pPr marL="342900" indent="-342900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Повышение эффективности  реализации управленческих целей, через использование цифровых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ресурсов</a:t>
            </a:r>
          </a:p>
          <a:p>
            <a:pPr marL="342900" indent="-342900"/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Возможность использования   другими  административными командами 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Привлечение родителей к взаимодействию</a:t>
            </a:r>
          </a:p>
          <a:p>
            <a:pPr marL="342900" indent="-342900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доверительных отношений с семьями воспитанников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22421" r="31395" b="21428"/>
          <a:stretch/>
        </p:blipFill>
        <p:spPr bwMode="auto">
          <a:xfrm>
            <a:off x="165795" y="3429000"/>
            <a:ext cx="4406205" cy="25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t="23012" r="30620" b="22064"/>
          <a:stretch/>
        </p:blipFill>
        <p:spPr bwMode="auto">
          <a:xfrm>
            <a:off x="5148063" y="3711251"/>
            <a:ext cx="3681445" cy="202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67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Планы на будущее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Оптимизировать формы управления в условиях холдинга на основе современных цифровых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«Электронный методический кабинет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Приобщение родителей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участвовать в </a:t>
            </a:r>
            <a:r>
              <a:rPr lang="ru-RU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воспитательно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-образовательном процессе ДОУ</a:t>
            </a:r>
          </a:p>
          <a:p>
            <a:pPr algn="ctr"/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2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71600" y="188640"/>
            <a:ext cx="640080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3492" r="21690" b="14088"/>
          <a:stretch/>
        </p:blipFill>
        <p:spPr bwMode="auto">
          <a:xfrm>
            <a:off x="14034" y="4581128"/>
            <a:ext cx="3193344" cy="214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5341" r="28656" b="13492"/>
          <a:stretch/>
        </p:blipFill>
        <p:spPr bwMode="auto">
          <a:xfrm>
            <a:off x="3851920" y="2958362"/>
            <a:ext cx="4952752" cy="38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7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1129</TotalTime>
  <Words>92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Административная команда МАДОУ «Детский сад №36» г.Перми</vt:lpstr>
      <vt:lpstr>Проблема </vt:lpstr>
      <vt:lpstr>Результат</vt:lpstr>
      <vt:lpstr>Планы на будущее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cp:lastPrinted>2019-12-18T09:32:07Z</cp:lastPrinted>
  <dcterms:created xsi:type="dcterms:W3CDTF">2019-12-17T03:10:50Z</dcterms:created>
  <dcterms:modified xsi:type="dcterms:W3CDTF">2020-09-13T05:28:46Z</dcterms:modified>
</cp:coreProperties>
</file>